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Roboto" charset="0"/>
      <p:regular r:id="rId13"/>
      <p:bold r:id="rId14"/>
      <p:italic r:id="rId15"/>
      <p:boldItalic r:id="rId16"/>
    </p:embeddedFont>
    <p:embeddedFont>
      <p:font typeface="Calibri"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2" d="100"/>
          <a:sy n="142" d="100"/>
        </p:scale>
        <p:origin x="-108" y="-9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16" name="Shape 16"/>
          <p:cNvSpPr txBox="1">
            <a:spLocks noGrp="1"/>
          </p:cNvSpPr>
          <p:nvPr>
            <p:ph type="ctrTitle"/>
          </p:nvPr>
        </p:nvSpPr>
        <p:spPr>
          <a:xfrm>
            <a:off x="598100" y="1775222"/>
            <a:ext cx="8222100" cy="838800"/>
          </a:xfrm>
          <a:prstGeom prst="rect">
            <a:avLst/>
          </a:prstGeom>
        </p:spPr>
        <p:txBody>
          <a:bodyPr lIns="91425" tIns="91425" rIns="91425" bIns="91425" anchor="b"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17" name="Shape 17"/>
          <p:cNvSpPr txBox="1">
            <a:spLocks noGrp="1"/>
          </p:cNvSpPr>
          <p:nvPr>
            <p:ph type="subTitle" idx="1"/>
          </p:nvPr>
        </p:nvSpPr>
        <p:spPr>
          <a:xfrm>
            <a:off x="598088" y="2715912"/>
            <a:ext cx="8222100" cy="432900"/>
          </a:xfrm>
          <a:prstGeom prst="rect">
            <a:avLst/>
          </a:prstGeom>
        </p:spPr>
        <p:txBody>
          <a:bodyPr lIns="91425" tIns="91425" rIns="91425" bIns="91425" anchor="t" anchorCtr="0"/>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a:endParaRPr/>
          </a:p>
        </p:txBody>
      </p:sp>
      <p:sp>
        <p:nvSpPr>
          <p:cNvPr id="18" name="Shape 1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73" name="Shape 7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76" name="Shape 76"/>
          <p:cNvSpPr txBox="1">
            <a:spLocks noGrp="1"/>
          </p:cNvSpPr>
          <p:nvPr>
            <p:ph type="title"/>
          </p:nvPr>
        </p:nvSpPr>
        <p:spPr>
          <a:xfrm>
            <a:off x="311700" y="1256050"/>
            <a:ext cx="8520600" cy="20307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77" name="Shape 77"/>
          <p:cNvSpPr txBox="1">
            <a:spLocks noGrp="1"/>
          </p:cNvSpPr>
          <p:nvPr>
            <p:ph type="body" idx="1"/>
          </p:nvPr>
        </p:nvSpPr>
        <p:spPr>
          <a:xfrm>
            <a:off x="311700" y="3369225"/>
            <a:ext cx="8520600" cy="1281900"/>
          </a:xfrm>
          <a:prstGeom prst="rect">
            <a:avLst/>
          </a:prstGeom>
        </p:spPr>
        <p:txBody>
          <a:bodyPr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78" name="Shape 7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pPr lvl="0">
                <a:spcBef>
                  <a:spcPts val="0"/>
                </a:spcBef>
                <a:buNone/>
              </a:pPr>
              <a:t>‹#›</a:t>
            </a:fld>
            <a:endParaRPr lang="en">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23" name="Shape 2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26" name="Shape 26"/>
          <p:cNvSpPr txBox="1">
            <a:spLocks noGrp="1"/>
          </p:cNvSpPr>
          <p:nvPr>
            <p:ph type="title"/>
          </p:nvPr>
        </p:nvSpPr>
        <p:spPr>
          <a:xfrm>
            <a:off x="598100" y="2152347"/>
            <a:ext cx="8222100" cy="838800"/>
          </a:xfrm>
          <a:prstGeom prst="rect">
            <a:avLst/>
          </a:prstGeom>
        </p:spPr>
        <p:txBody>
          <a:bodyPr lIns="91425" tIns="91425" rIns="91425" bIns="91425" anchor="ctr"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27" name="Shape 2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a:off x="7170274" y="3903669"/>
              <a:ext cx="989100" cy="9879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34" name="Shape 34"/>
            <p:cNvSpPr/>
            <p:nvPr/>
          </p:nvSpPr>
          <p:spPr>
            <a:xfrm>
              <a:off x="0" y="4891594"/>
              <a:ext cx="9144000" cy="2520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35" name="Shape 35"/>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6" name="Shape 36"/>
          <p:cNvSpPr txBox="1">
            <a:spLocks noGrp="1"/>
          </p:cNvSpPr>
          <p:nvPr>
            <p:ph type="body" idx="1"/>
          </p:nvPr>
        </p:nvSpPr>
        <p:spPr>
          <a:xfrm>
            <a:off x="311700" y="1229875"/>
            <a:ext cx="8520600" cy="3339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body" idx="1"/>
          </p:nvPr>
        </p:nvSpPr>
        <p:spPr>
          <a:xfrm>
            <a:off x="311700" y="1229975"/>
            <a:ext cx="3999900"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body" idx="2"/>
          </p:nvPr>
        </p:nvSpPr>
        <p:spPr>
          <a:xfrm>
            <a:off x="4832400" y="1229975"/>
            <a:ext cx="3999900"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2" name="Shape 42"/>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pPr lvl="0">
                <a:spcBef>
                  <a:spcPts val="0"/>
                </a:spcBef>
                <a:buNone/>
              </a:pPr>
              <a:t>‹#›</a:t>
            </a:fld>
            <a:endParaRPr lang="en">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5" name="Shape 4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pPr lvl="0">
                <a:spcBef>
                  <a:spcPts val="0"/>
                </a:spcBef>
                <a:buNone/>
              </a:pPr>
              <a:t>‹#›</a:t>
            </a:fld>
            <a:endParaRPr lang="en">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8" name="Shape 48"/>
          <p:cNvSpPr txBox="1">
            <a:spLocks noGrp="1"/>
          </p:cNvSpPr>
          <p:nvPr>
            <p:ph type="body" idx="1"/>
          </p:nvPr>
        </p:nvSpPr>
        <p:spPr>
          <a:xfrm>
            <a:off x="311700" y="1465804"/>
            <a:ext cx="2808000" cy="31032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9" name="Shape 49"/>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pPr lvl="0">
                <a:spcBef>
                  <a:spcPts val="0"/>
                </a:spcBef>
                <a:buNone/>
              </a:pPr>
              <a:t>‹#›</a:t>
            </a:fld>
            <a:endParaRPr lang="en">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7113588" y="106"/>
              <a:ext cx="1015200" cy="10152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grpSp>
      <p:sp>
        <p:nvSpPr>
          <p:cNvPr id="57" name="Shape 57"/>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58" name="Shape 5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61" name="Shape 6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62" name="Shape 62"/>
          <p:cNvSpPr txBox="1">
            <a:spLocks noGrp="1"/>
          </p:cNvSpPr>
          <p:nvPr>
            <p:ph type="title"/>
          </p:nvPr>
        </p:nvSpPr>
        <p:spPr>
          <a:xfrm>
            <a:off x="265500" y="1151100"/>
            <a:ext cx="4045200" cy="15645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63" name="Shape 63"/>
          <p:cNvSpPr txBox="1">
            <a:spLocks noGrp="1"/>
          </p:cNvSpPr>
          <p:nvPr>
            <p:ph type="subTitle" idx="1"/>
          </p:nvPr>
        </p:nvSpPr>
        <p:spPr>
          <a:xfrm>
            <a:off x="265500" y="2769001"/>
            <a:ext cx="4045200" cy="12693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64" name="Shape 6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65" name="Shape 6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68" name="Shape 6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pPr lvl="0">
                <a:spcBef>
                  <a:spcPts val="0"/>
                </a:spcBef>
                <a:buNone/>
              </a:pPr>
              <a:t>‹#›</a:t>
            </a:fld>
            <a:endParaRPr lang="en">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10000"/>
            <a:ext cx="8520600" cy="607800"/>
          </a:xfrm>
          <a:prstGeom prst="rect">
            <a:avLst/>
          </a:prstGeom>
          <a:noFill/>
          <a:ln>
            <a:noFill/>
          </a:ln>
        </p:spPr>
        <p:txBody>
          <a:bodyPr lIns="91425" tIns="91425" rIns="91425" bIns="91425" anchor="t" anchorCtr="0"/>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311700" y="1229875"/>
            <a:ext cx="8520600" cy="3339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60431" y="4651190"/>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pPr lvl="0" algn="r">
                <a:spcBef>
                  <a:spcPts val="0"/>
                </a:spcBef>
                <a:buNone/>
              </a:pPr>
              <a:t>‹#›</a:t>
            </a:fld>
            <a:endParaRPr lang="en" sz="1000">
              <a:solidFill>
                <a:schemeClr val="lt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311700" y="744575"/>
            <a:ext cx="7863000" cy="985500"/>
          </a:xfrm>
          <a:prstGeom prst="rect">
            <a:avLst/>
          </a:prstGeom>
        </p:spPr>
        <p:txBody>
          <a:bodyPr lIns="91425" tIns="91425" rIns="91425" bIns="91425" anchor="b" anchorCtr="0">
            <a:noAutofit/>
          </a:bodyPr>
          <a:lstStyle/>
          <a:p>
            <a:pPr lvl="0" indent="457200">
              <a:spcBef>
                <a:spcPts val="0"/>
              </a:spcBef>
              <a:buNone/>
            </a:pPr>
            <a:r>
              <a:rPr lang="en"/>
              <a:t>Top three Jobs</a:t>
            </a:r>
          </a:p>
        </p:txBody>
      </p:sp>
      <p:sp>
        <p:nvSpPr>
          <p:cNvPr id="86" name="Shape 86"/>
          <p:cNvSpPr txBox="1">
            <a:spLocks noGrp="1"/>
          </p:cNvSpPr>
          <p:nvPr>
            <p:ph type="subTitle" idx="1"/>
          </p:nvPr>
        </p:nvSpPr>
        <p:spPr>
          <a:xfrm>
            <a:off x="311700" y="2834125"/>
            <a:ext cx="8520600" cy="1249800"/>
          </a:xfrm>
          <a:prstGeom prst="rect">
            <a:avLst/>
          </a:prstGeom>
        </p:spPr>
        <p:txBody>
          <a:bodyPr lIns="91425" tIns="91425" rIns="91425" bIns="91425" anchor="t" anchorCtr="0">
            <a:noAutofit/>
          </a:bodyPr>
          <a:lstStyle/>
          <a:p>
            <a:pPr lvl="0" algn="l" rtl="0">
              <a:spcBef>
                <a:spcPts val="0"/>
              </a:spcBef>
              <a:buNone/>
            </a:pPr>
            <a:r>
              <a:rPr lang="en"/>
              <a:t>						Steven Ledington</a:t>
            </a:r>
          </a:p>
          <a:p>
            <a:pPr lvl="0" algn="l" rtl="0">
              <a:spcBef>
                <a:spcPts val="0"/>
              </a:spcBef>
              <a:buNone/>
            </a:pPr>
            <a:r>
              <a:rPr lang="en"/>
              <a:t>							3-28-16</a:t>
            </a:r>
          </a:p>
          <a:p>
            <a:pPr lvl="0" algn="l">
              <a:spcBef>
                <a:spcPts val="0"/>
              </a:spcBef>
              <a:buNone/>
            </a:pPr>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Career cluster</a:t>
            </a:r>
          </a:p>
        </p:txBody>
      </p:sp>
      <p:sp>
        <p:nvSpPr>
          <p:cNvPr id="140" name="Shape 140"/>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rtl="0">
              <a:spcBef>
                <a:spcPts val="0"/>
              </a:spcBef>
              <a:buNone/>
            </a:pPr>
            <a:r>
              <a:rPr lang="en" sz="1000"/>
              <a:t>1.Doctor- This job falls under Health science </a:t>
            </a:r>
          </a:p>
          <a:p>
            <a:pPr lvl="0" rtl="0">
              <a:spcBef>
                <a:spcPts val="0"/>
              </a:spcBef>
              <a:buNone/>
            </a:pPr>
            <a:r>
              <a:rPr lang="en" sz="1000"/>
              <a:t>2.Engineer-This job falls under Manufacturing </a:t>
            </a:r>
          </a:p>
          <a:p>
            <a:pPr lvl="0">
              <a:spcBef>
                <a:spcPts val="0"/>
              </a:spcBef>
              <a:buNone/>
            </a:pPr>
            <a:r>
              <a:rPr lang="en" sz="1000"/>
              <a:t>3.House Rentervater-This job falls under Architecture and Consstruction</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Doctor</a:t>
            </a:r>
          </a:p>
        </p:txBody>
      </p:sp>
      <p:sp>
        <p:nvSpPr>
          <p:cNvPr id="92" name="Shape 92"/>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sz="1000"/>
              <a:t>I would like to be a doctor because they make good money and i would like to help people out. Another thing is that i would have good health care from the job and i would get paid enough to raise my family.</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Engineer </a:t>
            </a:r>
          </a:p>
        </p:txBody>
      </p:sp>
      <p:sp>
        <p:nvSpPr>
          <p:cNvPr id="98" name="Shape 98"/>
          <p:cNvSpPr txBox="1">
            <a:spLocks noGrp="1"/>
          </p:cNvSpPr>
          <p:nvPr>
            <p:ph type="body" idx="1"/>
          </p:nvPr>
        </p:nvSpPr>
        <p:spPr>
          <a:xfrm>
            <a:off x="176875" y="1223150"/>
            <a:ext cx="8520600" cy="3339000"/>
          </a:xfrm>
          <a:prstGeom prst="rect">
            <a:avLst/>
          </a:prstGeom>
        </p:spPr>
        <p:txBody>
          <a:bodyPr lIns="91425" tIns="91425" rIns="91425" bIns="91425" anchor="t" anchorCtr="0">
            <a:noAutofit/>
          </a:bodyPr>
          <a:lstStyle/>
          <a:p>
            <a:pPr lvl="0">
              <a:spcBef>
                <a:spcPts val="0"/>
              </a:spcBef>
              <a:buNone/>
            </a:pPr>
            <a:r>
              <a:rPr lang="en" sz="1000"/>
              <a:t>I would also like to be an Engineer because i like to work on cars and my dad is a tool and die guy so i have seen what he does at work and it looks fun and really easy. </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House Rentervater </a:t>
            </a:r>
          </a:p>
        </p:txBody>
      </p:sp>
      <p:sp>
        <p:nvSpPr>
          <p:cNvPr id="104" name="Shape 104"/>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sz="1000"/>
              <a:t>I would love to be a House Rentervater because i could build people’s houses and then look at my fine work when i am finished and make other people happy.</a:t>
            </a: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rtl="0">
              <a:spcBef>
                <a:spcPts val="0"/>
              </a:spcBef>
              <a:buClr>
                <a:schemeClr val="dk1"/>
              </a:buClr>
              <a:buSzPct val="78571"/>
              <a:buFont typeface="Arial"/>
              <a:buNone/>
            </a:pPr>
            <a:r>
              <a:rPr lang="en" sz="1400">
                <a:latin typeface="Calibri"/>
                <a:ea typeface="Calibri"/>
                <a:cs typeface="Calibri"/>
                <a:sym typeface="Calibri"/>
              </a:rPr>
              <a:t>10 Characteristics of a Career For a Doctor are.</a:t>
            </a:r>
          </a:p>
          <a:p>
            <a:pPr lvl="0">
              <a:spcBef>
                <a:spcPts val="0"/>
              </a:spcBef>
              <a:buNone/>
            </a:pPr>
            <a:endParaRPr/>
          </a:p>
        </p:txBody>
      </p:sp>
      <p:sp>
        <p:nvSpPr>
          <p:cNvPr id="110" name="Shape 110"/>
          <p:cNvSpPr txBox="1">
            <a:spLocks noGrp="1"/>
          </p:cNvSpPr>
          <p:nvPr>
            <p:ph type="body" idx="1"/>
          </p:nvPr>
        </p:nvSpPr>
        <p:spPr>
          <a:xfrm>
            <a:off x="155850" y="1017800"/>
            <a:ext cx="8832300" cy="5043900"/>
          </a:xfrm>
          <a:prstGeom prst="rect">
            <a:avLst/>
          </a:prstGeom>
        </p:spPr>
        <p:txBody>
          <a:bodyPr lIns="91425" tIns="91425" rIns="91425" bIns="91425" anchor="t" anchorCtr="0">
            <a:noAutofit/>
          </a:bodyPr>
          <a:lstStyle/>
          <a:p>
            <a:pPr lvl="0" rtl="0">
              <a:spcBef>
                <a:spcPts val="0"/>
              </a:spcBef>
              <a:buNone/>
            </a:pPr>
            <a:r>
              <a:rPr lang="en" sz="800"/>
              <a:t>1.Values for a Doctor: have to go to school and learn about what kind of doctor u want to be.</a:t>
            </a:r>
          </a:p>
          <a:p>
            <a:pPr lvl="0" rtl="0">
              <a:spcBef>
                <a:spcPts val="0"/>
              </a:spcBef>
              <a:buNone/>
            </a:pPr>
            <a:r>
              <a:rPr lang="en" sz="800"/>
              <a:t>2.Tasks and Responsibilities: Have to make sure that you are well trained and that you are always prepared to help someone in need.</a:t>
            </a:r>
          </a:p>
          <a:p>
            <a:pPr lvl="0" rtl="0">
              <a:spcBef>
                <a:spcPts val="0"/>
              </a:spcBef>
              <a:buNone/>
            </a:pPr>
            <a:r>
              <a:rPr lang="en" sz="800"/>
              <a:t>3. Working with data people things:While being a doctor you are going to want to be good at communicating with others and have a lot of patients with people that come into the hospital or doctor’s office wherever you are. </a:t>
            </a:r>
          </a:p>
          <a:p>
            <a:pPr lvl="0" rtl="0">
              <a:spcBef>
                <a:spcPts val="0"/>
              </a:spcBef>
              <a:buNone/>
            </a:pPr>
            <a:r>
              <a:rPr lang="en" sz="800"/>
              <a:t>4.Work environment:Try to make it a great stay for those who are in need to stay at the hospital and make there day and be confident.</a:t>
            </a:r>
          </a:p>
          <a:p>
            <a:pPr lvl="0" rtl="0">
              <a:spcBef>
                <a:spcPts val="0"/>
              </a:spcBef>
              <a:buNone/>
            </a:pPr>
            <a:r>
              <a:rPr lang="en" sz="800"/>
              <a:t>5.Working hours: Being a doctor you are going to want to hope you have a lot of hours because then you get paid more money.</a:t>
            </a:r>
          </a:p>
          <a:p>
            <a:pPr lvl="0" rtl="0">
              <a:spcBef>
                <a:spcPts val="0"/>
              </a:spcBef>
              <a:buNone/>
            </a:pPr>
            <a:r>
              <a:rPr lang="en" sz="800"/>
              <a:t>6.Aptitudes and abilities: Being a doctor you are going to want to have a good aptitudes with everyone because if you put someone down in a hospital that is not right.</a:t>
            </a:r>
          </a:p>
          <a:p>
            <a:pPr lvl="0" rtl="0">
              <a:spcBef>
                <a:spcPts val="0"/>
              </a:spcBef>
              <a:buNone/>
            </a:pPr>
            <a:r>
              <a:rPr lang="en" sz="800"/>
              <a:t>7. Education and training:You will need to get all your degrees for that job you want to do</a:t>
            </a:r>
          </a:p>
          <a:p>
            <a:pPr lvl="0" rtl="0">
              <a:spcBef>
                <a:spcPts val="0"/>
              </a:spcBef>
              <a:buNone/>
            </a:pPr>
            <a:r>
              <a:rPr lang="en" sz="800"/>
              <a:t>8.Salary and benefits:You will get paid a lot for working tons of hours and even more because of your degree.</a:t>
            </a:r>
          </a:p>
          <a:p>
            <a:pPr lvl="0" rtl="0">
              <a:spcBef>
                <a:spcPts val="0"/>
              </a:spcBef>
              <a:buNone/>
            </a:pPr>
            <a:r>
              <a:rPr lang="en" sz="800"/>
              <a:t>9.Career outlook:This job can make you great money and you would live a good life with it.</a:t>
            </a:r>
          </a:p>
          <a:p>
            <a:pPr lvl="0">
              <a:spcBef>
                <a:spcPts val="0"/>
              </a:spcBef>
              <a:buNone/>
            </a:pPr>
            <a:r>
              <a:rPr lang="en" sz="800"/>
              <a:t>10.international career outlook: This job is avaliable everywhnere but you have to make the choice if you want to go to college and commit to wanting to do it but in the future it would be good for you and your family.</a:t>
            </a: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425575"/>
            <a:ext cx="8520600" cy="607800"/>
          </a:xfrm>
          <a:prstGeom prst="rect">
            <a:avLst/>
          </a:prstGeom>
        </p:spPr>
        <p:txBody>
          <a:bodyPr lIns="91425" tIns="91425" rIns="91425" bIns="91425" anchor="t" anchorCtr="0">
            <a:noAutofit/>
          </a:bodyPr>
          <a:lstStyle/>
          <a:p>
            <a:pPr lvl="0">
              <a:spcBef>
                <a:spcPts val="0"/>
              </a:spcBef>
              <a:buClr>
                <a:schemeClr val="dk1"/>
              </a:buClr>
              <a:buSzPct val="78571"/>
              <a:buFont typeface="Arial"/>
              <a:buNone/>
            </a:pPr>
            <a:r>
              <a:rPr lang="en" sz="1400">
                <a:latin typeface="Calibri"/>
                <a:ea typeface="Calibri"/>
                <a:cs typeface="Calibri"/>
                <a:sym typeface="Calibri"/>
              </a:rPr>
              <a:t>10 Characteristics of a Career For being a Engineer  </a:t>
            </a:r>
          </a:p>
        </p:txBody>
      </p:sp>
      <p:sp>
        <p:nvSpPr>
          <p:cNvPr id="116" name="Shape 116"/>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rtl="0">
              <a:spcBef>
                <a:spcPts val="0"/>
              </a:spcBef>
              <a:buNone/>
            </a:pPr>
            <a:r>
              <a:rPr lang="en" sz="800"/>
              <a:t>1.Values for a Engineer:You need to be well at working on cars and be able to lift heavy materials around.</a:t>
            </a:r>
          </a:p>
          <a:p>
            <a:pPr lvl="0" rtl="0">
              <a:spcBef>
                <a:spcPts val="0"/>
              </a:spcBef>
              <a:buNone/>
            </a:pPr>
            <a:r>
              <a:rPr lang="en" sz="800"/>
              <a:t>2.Tasks and Responsibilities: You have to show up everyday because if the place is stacked up on work they need the most workers there as they can.</a:t>
            </a:r>
          </a:p>
          <a:p>
            <a:pPr lvl="0" rtl="0">
              <a:spcBef>
                <a:spcPts val="0"/>
              </a:spcBef>
              <a:buNone/>
            </a:pPr>
            <a:r>
              <a:rPr lang="en" sz="800"/>
              <a:t> 3. Working with data people things: You have to be able to get along with the other employees and do your job right.</a:t>
            </a:r>
          </a:p>
          <a:p>
            <a:pPr lvl="0" rtl="0">
              <a:spcBef>
                <a:spcPts val="0"/>
              </a:spcBef>
              <a:buNone/>
            </a:pPr>
            <a:r>
              <a:rPr lang="en" sz="800"/>
              <a:t>4.Work environment: For me the work enviroment would not really matter as long as i win money.</a:t>
            </a:r>
          </a:p>
          <a:p>
            <a:pPr lvl="0" rtl="0">
              <a:spcBef>
                <a:spcPts val="0"/>
              </a:spcBef>
              <a:buNone/>
            </a:pPr>
            <a:r>
              <a:rPr lang="en" sz="800"/>
              <a:t>5.Working hours: i would like to get enough hours that way i could get paid more money.</a:t>
            </a:r>
          </a:p>
          <a:p>
            <a:pPr lvl="0" rtl="0">
              <a:spcBef>
                <a:spcPts val="0"/>
              </a:spcBef>
              <a:buNone/>
            </a:pPr>
            <a:r>
              <a:rPr lang="en" sz="800"/>
              <a:t>6.Aptitudes and abilities: if i were trying to get a job at being an engineer i would need to have good abilities because i would need to be strong and well trained to do what i need to do.  </a:t>
            </a:r>
          </a:p>
          <a:p>
            <a:pPr lvl="0" rtl="0">
              <a:spcBef>
                <a:spcPts val="0"/>
              </a:spcBef>
              <a:buNone/>
            </a:pPr>
            <a:r>
              <a:rPr lang="en" sz="800"/>
              <a:t>7. Education and training: you would need to go to a little class not really college but you can if u want it depends on what you want to do.</a:t>
            </a:r>
          </a:p>
          <a:p>
            <a:pPr lvl="0" rtl="0">
              <a:spcBef>
                <a:spcPts val="0"/>
              </a:spcBef>
              <a:buNone/>
            </a:pPr>
            <a:r>
              <a:rPr lang="en" sz="800"/>
              <a:t>8.Salary and benefits: I would want to at least make 70,000 a year being a mechanic </a:t>
            </a:r>
          </a:p>
          <a:p>
            <a:pPr lvl="0" rtl="0">
              <a:spcBef>
                <a:spcPts val="0"/>
              </a:spcBef>
              <a:buNone/>
            </a:pPr>
            <a:r>
              <a:rPr lang="en" sz="800"/>
              <a:t>9.Career outlook: Need to be a good worker always in work and on time and good person around the enviroment. </a:t>
            </a:r>
          </a:p>
          <a:p>
            <a:pPr lvl="0" rtl="0">
              <a:spcBef>
                <a:spcPts val="0"/>
              </a:spcBef>
              <a:buNone/>
            </a:pPr>
            <a:r>
              <a:rPr lang="en" sz="800"/>
              <a:t>10.international career outlook: Make it where you are able to impress others that way if u get fierd maybe you have the skill to get hierd somewhere else.</a:t>
            </a:r>
          </a:p>
          <a:p>
            <a:pPr lvl="0" rtl="0">
              <a:spcBef>
                <a:spcPts val="0"/>
              </a:spcBef>
              <a:buNone/>
            </a:pPr>
            <a:endParaRPr sz="800"/>
          </a:p>
          <a:p>
            <a:pPr lvl="0" rtl="0">
              <a:spcBef>
                <a:spcPts val="0"/>
              </a:spcBef>
              <a:buClr>
                <a:srgbClr val="000000"/>
              </a:buClr>
              <a:buSzPct val="137500"/>
              <a:buFont typeface="Arial"/>
              <a:buNone/>
            </a:pPr>
            <a:endParaRPr sz="800"/>
          </a:p>
          <a:p>
            <a:pPr lvl="0" rtl="0">
              <a:spcBef>
                <a:spcPts val="0"/>
              </a:spcBef>
              <a:buNone/>
            </a:pPr>
            <a:endParaRPr sz="800"/>
          </a:p>
          <a:p>
            <a:pPr lvl="0" rtl="0">
              <a:spcBef>
                <a:spcPts val="0"/>
              </a:spcBef>
              <a:buClr>
                <a:schemeClr val="dk1"/>
              </a:buClr>
              <a:buSzPct val="137500"/>
              <a:buFont typeface="Arial"/>
              <a:buNone/>
            </a:pPr>
            <a:endParaRPr sz="800"/>
          </a:p>
          <a:p>
            <a:pPr lvl="0" rtl="0">
              <a:spcBef>
                <a:spcPts val="0"/>
              </a:spcBef>
              <a:buNone/>
            </a:pPr>
            <a:endParaRPr sz="800"/>
          </a:p>
          <a:p>
            <a:pPr lvl="0" rtl="0">
              <a:spcBef>
                <a:spcPts val="0"/>
              </a:spcBef>
              <a:buNone/>
            </a:pPr>
            <a:endParaRPr sz="800"/>
          </a:p>
          <a:p>
            <a:pPr lvl="0">
              <a:spcBef>
                <a:spcPts val="0"/>
              </a:spcBef>
              <a:buClr>
                <a:schemeClr val="dk1"/>
              </a:buClr>
              <a:buSzPct val="137500"/>
              <a:buFont typeface="Arial"/>
              <a:buNone/>
            </a:pPr>
            <a:endParaRPr sz="800"/>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Clr>
                <a:schemeClr val="dk1"/>
              </a:buClr>
              <a:buSzPct val="78571"/>
              <a:buFont typeface="Arial"/>
              <a:buNone/>
            </a:pPr>
            <a:r>
              <a:rPr lang="en" sz="1400">
                <a:latin typeface="Calibri"/>
                <a:ea typeface="Calibri"/>
                <a:cs typeface="Calibri"/>
                <a:sym typeface="Calibri"/>
              </a:rPr>
              <a:t>10 Characteristics of a Career For being a</a:t>
            </a:r>
          </a:p>
        </p:txBody>
      </p:sp>
      <p:sp>
        <p:nvSpPr>
          <p:cNvPr id="122" name="Shape 122"/>
          <p:cNvSpPr txBox="1">
            <a:spLocks noGrp="1"/>
          </p:cNvSpPr>
          <p:nvPr>
            <p:ph type="body" idx="1"/>
          </p:nvPr>
        </p:nvSpPr>
        <p:spPr>
          <a:xfrm>
            <a:off x="127425" y="1169525"/>
            <a:ext cx="8658000" cy="3672300"/>
          </a:xfrm>
          <a:prstGeom prst="rect">
            <a:avLst/>
          </a:prstGeom>
        </p:spPr>
        <p:txBody>
          <a:bodyPr lIns="91425" tIns="91425" rIns="91425" bIns="91425" anchor="t" anchorCtr="0">
            <a:noAutofit/>
          </a:bodyPr>
          <a:lstStyle/>
          <a:p>
            <a:pPr lvl="0" rtl="0">
              <a:spcBef>
                <a:spcPts val="0"/>
              </a:spcBef>
              <a:buNone/>
            </a:pPr>
            <a:r>
              <a:rPr lang="en" sz="800"/>
              <a:t>1.Values for a House Rentervater: Need to be good at designing and building </a:t>
            </a:r>
          </a:p>
          <a:p>
            <a:pPr lvl="0" rtl="0">
              <a:spcBef>
                <a:spcPts val="0"/>
              </a:spcBef>
              <a:buNone/>
            </a:pPr>
            <a:r>
              <a:rPr lang="en" sz="800"/>
              <a:t>2.Tasks and Responsibilities: Make sure to ask what the people would want their house to look like or what you need to repair in the house.</a:t>
            </a:r>
          </a:p>
          <a:p>
            <a:pPr lvl="0" rtl="0">
              <a:spcBef>
                <a:spcPts val="0"/>
              </a:spcBef>
              <a:buNone/>
            </a:pPr>
            <a:r>
              <a:rPr lang="en" sz="800"/>
              <a:t> 3. Working with data people things: Make blueprints and see if the owners would like it to look like the way they want or if the house needs to be bigger or smaller or some kind of adjustment. </a:t>
            </a:r>
          </a:p>
          <a:p>
            <a:pPr lvl="0" rtl="0">
              <a:spcBef>
                <a:spcPts val="0"/>
              </a:spcBef>
              <a:buNone/>
            </a:pPr>
            <a:r>
              <a:rPr lang="en" sz="800"/>
              <a:t>4.Work environment: it would be like a big construction site because you have to get all the machines that can get you up in the air to build the structure of a building or home. </a:t>
            </a:r>
          </a:p>
          <a:p>
            <a:pPr lvl="0" rtl="0">
              <a:spcBef>
                <a:spcPts val="0"/>
              </a:spcBef>
              <a:buNone/>
            </a:pPr>
            <a:r>
              <a:rPr lang="en" sz="800"/>
              <a:t>5.Working hours: The hours that you get depend on the job because if it is a small job then it will not take that long but if it is a big job then you might have more hours then others.  </a:t>
            </a:r>
          </a:p>
          <a:p>
            <a:pPr lvl="0" rtl="0">
              <a:spcBef>
                <a:spcPts val="0"/>
              </a:spcBef>
              <a:buNone/>
            </a:pPr>
            <a:r>
              <a:rPr lang="en" sz="800"/>
              <a:t>6.Aptitudes and abilities:You would need to be cautious because just incase the job does not turn out right.  </a:t>
            </a:r>
          </a:p>
          <a:p>
            <a:pPr lvl="0" rtl="0">
              <a:spcBef>
                <a:spcPts val="0"/>
              </a:spcBef>
              <a:buNone/>
            </a:pPr>
            <a:r>
              <a:rPr lang="en" sz="800"/>
              <a:t>7. Education and training:The training and the Education you need are high because when you make the structure you need to make sure that when it is finished you need to make sure that it is safe for the people that live in it and make sure that they can have a good living area.</a:t>
            </a:r>
          </a:p>
          <a:p>
            <a:pPr lvl="0" rtl="0">
              <a:spcBef>
                <a:spcPts val="0"/>
              </a:spcBef>
              <a:buNone/>
            </a:pPr>
            <a:r>
              <a:rPr lang="en" sz="800"/>
              <a:t>8.Salary and benefits:The benefits for you being a House Renovation guy would be that you would get paid alright because of your risk and you would get good health insurance  </a:t>
            </a:r>
          </a:p>
          <a:p>
            <a:pPr lvl="0" rtl="0">
              <a:spcBef>
                <a:spcPts val="0"/>
              </a:spcBef>
              <a:buNone/>
            </a:pPr>
            <a:r>
              <a:rPr lang="en" sz="800"/>
              <a:t>9.Career outlook: If i had this job i would want to be able to get paid enough to give my family what they want and to live in  a big house.</a:t>
            </a:r>
          </a:p>
          <a:p>
            <a:pPr lvl="0" rtl="0">
              <a:spcBef>
                <a:spcPts val="0"/>
              </a:spcBef>
              <a:buNone/>
            </a:pPr>
            <a:r>
              <a:rPr lang="en" sz="800"/>
              <a:t>10.international career outlook:i would wanna be finatually free but with this job it probabley would not happen but i still would live a good life and if i like designing then it should be fine.</a:t>
            </a:r>
          </a:p>
          <a:p>
            <a:pPr lvl="0">
              <a:spcBef>
                <a:spcPts val="0"/>
              </a:spcBef>
              <a:buNone/>
            </a:pPr>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Life goals for these three jobs</a:t>
            </a:r>
          </a:p>
        </p:txBody>
      </p:sp>
      <p:sp>
        <p:nvSpPr>
          <p:cNvPr id="128" name="Shape 128"/>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rtl="0">
              <a:spcBef>
                <a:spcPts val="0"/>
              </a:spcBef>
              <a:buNone/>
            </a:pPr>
            <a:r>
              <a:rPr lang="en" sz="1000"/>
              <a:t>1.Doctor- My life goal for being a doctor would be me wanting to get at least 8 hours a day and get paid about 30 a hour or more because i would want to be financially free. Also would want to have a nice car a big house and a family of 4 and maybe a pet. The reason why this job would be good for me is because i like to get paid lots of money and i would go to school for the extra time if i am going to have a good future ahead of me and who would not wanna be rich and not worry about having enough money for things or be behind payments by a lot.</a:t>
            </a:r>
          </a:p>
          <a:p>
            <a:pPr lvl="0" rtl="0">
              <a:spcBef>
                <a:spcPts val="0"/>
              </a:spcBef>
              <a:buNone/>
            </a:pPr>
            <a:r>
              <a:rPr lang="en" sz="1000"/>
              <a:t>2.Engineer- My life goal for being an Engineer would be to work 12hours a day and get paid at least 27 bucks an hour because if i work all those hours i would want to get a decent paycheck and yearly i would want to get paid at least 70thousand.</a:t>
            </a:r>
          </a:p>
          <a:p>
            <a:pPr lvl="0">
              <a:spcBef>
                <a:spcPts val="0"/>
              </a:spcBef>
              <a:buNone/>
            </a:pPr>
            <a:r>
              <a:rPr lang="en" sz="1000"/>
              <a:t>3.House Rentervater- My life goal for being an House Rntervater would be to work 10 hours a day and get paid 30 dollars a hour but yearly i would wanna get paid almost 80thousand a year because of all the hard labor that would be done.</a:t>
            </a: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a:t> Where would i have to go</a:t>
            </a:r>
          </a:p>
        </p:txBody>
      </p:sp>
      <p:sp>
        <p:nvSpPr>
          <p:cNvPr id="134" name="Shape 134"/>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rtl="0">
              <a:spcBef>
                <a:spcPts val="0"/>
              </a:spcBef>
              <a:buNone/>
            </a:pPr>
            <a:r>
              <a:rPr lang="en" sz="1000"/>
              <a:t>1. Doctor- If i were to become a doctor i could live anywhere but if i lived in st.clair shores and i wanted to work at a hospital in grossepoint then i would not have to move. The only way i could move or that would make me move would be if the place where i would want to work would be in boston and then i would have to move because i would be living in a different state so then i would move because i dont think anyone would work in boston and then live in michigan.</a:t>
            </a:r>
          </a:p>
          <a:p>
            <a:pPr lvl="0" rtl="0">
              <a:spcBef>
                <a:spcPts val="0"/>
              </a:spcBef>
              <a:buNone/>
            </a:pPr>
            <a:r>
              <a:rPr lang="en" sz="1000"/>
              <a:t>2. Engineer- If i were to become a Engineer i would not move because i would still be in the same state but driving an i hour would be fine for me because i would not care to drive an hour everyday even though it would be a lot of money for gas and their would be a lot of miles on my car. So for that being said i would also need to buy my own car not lease because i would go over on miles. But for this job i would not need to move unless i really wanted to.</a:t>
            </a:r>
          </a:p>
          <a:p>
            <a:pPr lvl="0">
              <a:spcBef>
                <a:spcPts val="0"/>
              </a:spcBef>
              <a:buNone/>
            </a:pPr>
            <a:r>
              <a:rPr lang="en" sz="1000"/>
              <a:t>3. House Rentervater- If i were to become a House Rentervater i would not have to move because i would really be everywhere because it depends on where the other people live not me but i would not have a problem on working on a structure far away from home. </a:t>
            </a:r>
          </a:p>
        </p:txBody>
      </p:sp>
    </p:spTree>
  </p:cSld>
  <p:clrMapOvr>
    <a:masterClrMapping/>
  </p:clrMapOvr>
  <p:transition spd="slow">
    <p:fade/>
  </p:transition>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1543</Words>
  <Application>Microsoft Office PowerPoint</Application>
  <PresentationFormat>On-screen Show (16:9)</PresentationFormat>
  <Paragraphs>59</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Roboto</vt:lpstr>
      <vt:lpstr>Calibri</vt:lpstr>
      <vt:lpstr>geometric</vt:lpstr>
      <vt:lpstr>Top three Jobs</vt:lpstr>
      <vt:lpstr>Doctor</vt:lpstr>
      <vt:lpstr>Engineer </vt:lpstr>
      <vt:lpstr>House Rentervater </vt:lpstr>
      <vt:lpstr>10 Characteristics of a Career For a Doctor are. </vt:lpstr>
      <vt:lpstr>10 Characteristics of a Career For being a Engineer  </vt:lpstr>
      <vt:lpstr>10 Characteristics of a Career For being a</vt:lpstr>
      <vt:lpstr>Life goals for these three jobs</vt:lpstr>
      <vt:lpstr> Where would i have to go</vt:lpstr>
      <vt:lpstr>Career cluster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three Jobs</dc:title>
  <dc:creator>Steven Ledington</dc:creator>
  <cp:lastModifiedBy>stevenledington</cp:lastModifiedBy>
  <cp:revision>1</cp:revision>
  <dcterms:modified xsi:type="dcterms:W3CDTF">2016-05-24T18:25:45Z</dcterms:modified>
</cp:coreProperties>
</file>